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AA375-CC56-4B48-A735-E0A04DA8A36E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D14CC-8126-4A44-884C-ECC3D267D2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Talent 21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Kaitlin Sebastian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hart_usage electrical appliance use in the hom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8562975" cy="625792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ph_largehousehold energy u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5914"/>
            <a:ext cx="8075720" cy="64836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e%20Graph for household electricity u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796" y="304800"/>
            <a:ext cx="8454880" cy="60577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</Words>
  <Application>Microsoft Office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Talent 21 Project</vt:lpstr>
      <vt:lpstr>Slide 2</vt:lpstr>
      <vt:lpstr>Slide 3</vt:lpstr>
      <vt:lpstr>Slide 4</vt:lpstr>
      <vt:lpstr>Slide 5</vt:lpstr>
    </vt:vector>
  </TitlesOfParts>
  <Company>Hamilton Township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 21 Project</dc:title>
  <dc:creator>*</dc:creator>
  <cp:lastModifiedBy>User</cp:lastModifiedBy>
  <cp:revision>4</cp:revision>
  <dcterms:created xsi:type="dcterms:W3CDTF">2011-05-17T21:54:58Z</dcterms:created>
  <dcterms:modified xsi:type="dcterms:W3CDTF">2011-05-31T13:46:47Z</dcterms:modified>
</cp:coreProperties>
</file>